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73" r:id="rId4"/>
    <p:sldId id="285" r:id="rId5"/>
    <p:sldId id="288" r:id="rId6"/>
    <p:sldId id="286" r:id="rId7"/>
    <p:sldId id="1493" r:id="rId8"/>
    <p:sldId id="28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38"/>
    <p:restoredTop sz="94682"/>
  </p:normalViewPr>
  <p:slideViewPr>
    <p:cSldViewPr snapToGrid="0" snapToObjects="1">
      <p:cViewPr varScale="1">
        <p:scale>
          <a:sx n="123" d="100"/>
          <a:sy n="123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1.tiff>
</file>

<file path=ppt/media/image2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7CBC31-B248-3340-987B-B5165626B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F5E3B2-BB63-364C-BB02-14F971D0F1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5C3CB0-2E16-9643-BC13-AA07C49B1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F510B5-F2D8-C54B-AA8E-96F562079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280996-826E-A84B-959F-D03DE3E86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4402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93C95-CB88-F440-98EC-8CFEE4D4B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9D9BE7-331D-EA4D-A4A9-63436B67D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3B1658-6D9F-D84C-993A-93E027B98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299495-915D-7E40-B439-7A44D8B2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B0535A-C7F3-C84E-AF6F-20364D1DF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1854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23EF51-A1E5-0E45-839A-E8E2988CA3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8A0CB17-ECBB-3943-9905-4BFCCEDFE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A9B4082-05F2-9D41-8FF3-54348A87B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D1D341-CBF6-2F49-908E-1ED8A4964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1370198-3617-AB44-9161-AE2DDFE6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2703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282524-3B6B-3945-834F-6D8EFD499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6B5D91-7593-6942-91AB-7E0D18982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190C88-CA16-CA4C-AF59-70F585BE7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29E4B9-32A8-8A43-942A-8AE3F76B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4B2306-0819-2C4D-96A4-BA816B154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408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7E98AD-0FD4-B748-B857-182ACF5BA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2B65A9-7BDC-1E4C-9583-58485F4F2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3FC47A-485A-0643-B8AF-1B536AF8D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9B5C22-0411-034A-AE38-02823058B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ACB85D-7D6E-CD4E-B309-9B58BEE49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2182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F89620-EB11-6749-AD82-32025050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A8A7BC-4815-5A4E-8075-9B6AB4F3AD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35B37CF-C1B1-8F48-BBE6-072AAC765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A04A6D3-8E21-474B-A16E-42C36B8F5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A2F823-044E-8B4D-B662-28903847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4600A7-AB9F-4D4E-9231-3E34B317A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359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7A2F4-CFE6-534C-87FC-823EE07F6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6F8EB2-EBC1-6B4E-9E47-0373B7CFD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5CECFFC-5BFE-EC4E-AFAD-2428D5D8A1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B40F2D5-C297-8448-85BC-22C7B5A0CC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DE13DD-1C46-964F-BF35-4857CAA5D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6721A59-0DCE-DA44-A4EC-703154967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3E680E-6ABB-F840-B279-FC5569C41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3B7B3C7-77BB-E746-99D5-65155E7E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9034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BB534-A7C8-9943-BCF7-D262E1A79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CB42076-F9CD-2447-B86F-E0A993A5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F553CE1-7495-674F-A09F-CA6D6A710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F707272-7178-1B4A-B0AE-CECCBC19F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26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8C313F9-E827-F848-95FC-A43F8CC20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8ACE76B-E65A-8A4A-9EC5-D6CEA161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82A0AF-B9BD-AB4B-A45C-8497D8222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829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D31120-D579-3C48-9557-A89D53017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BFEAC3-4E26-764E-8B2E-9F5F517FF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48BBBC1-9F61-6748-AEE7-755BAEBBD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32B52BE-035E-754B-8E4A-4ED30D488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E9A82D4-3460-8547-A37B-531469BB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87E7C72-9767-4D4F-B4D5-51BB530EB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257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20726-ECE9-DC4F-BEC4-E04786FDE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0AE9036-316F-AF45-8D68-ECFE228994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38A7D1-096F-674F-93DC-8D3418826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81157EE-D653-E848-B92B-9E5A9FDC9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2E4219-50E1-1C41-955A-DA85779D5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00B3E4E-492C-9F40-BB26-A65D1D2A9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175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3A86FE8-CFB4-1740-ACBC-38FDCB88C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5034D7-E29B-5B42-83AC-F91ED2E58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/>
              <a:t>Editar estilos de texto Mestre
Segundo nível
Terceiro nível
Quarto nível
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7DE9A0-D9F9-C24A-8E9D-7E67C06BC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9CCB4A-9CC3-8541-AA23-85A140C0B2D1}" type="datetimeFigureOut">
              <a:rPr lang="pt-BR" smtClean="0"/>
              <a:t>18/08/2024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FF4E7F-F4EA-484C-8659-15133785E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2E3ED3-BEA4-7049-8FBC-13D0785B71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C6810-4D60-2C48-8EDA-511601D506C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922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CA9454-B700-FD4F-B078-ECDC7E91DB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pt-BR" sz="4100">
                <a:solidFill>
                  <a:srgbClr val="000000"/>
                </a:solidFill>
              </a:rPr>
              <a:t>Ciência de Dados em Psicometria com 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89CEAE-832B-644A-84FB-A69B94361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pt-BR" sz="1100">
                <a:solidFill>
                  <a:srgbClr val="000000"/>
                </a:solidFill>
              </a:rPr>
              <a:t>Ricardo Primi</a:t>
            </a:r>
          </a:p>
          <a:p>
            <a:pPr algn="l"/>
            <a:r>
              <a:rPr lang="pt-BR" sz="1100">
                <a:solidFill>
                  <a:srgbClr val="000000"/>
                </a:solidFill>
              </a:rPr>
              <a:t>Programa de Pós Graduação Stricto Sensu em Psicologia</a:t>
            </a:r>
          </a:p>
          <a:p>
            <a:pPr algn="l"/>
            <a:r>
              <a:rPr lang="pt-BR" sz="1100">
                <a:solidFill>
                  <a:srgbClr val="000000"/>
                </a:solidFill>
              </a:rPr>
              <a:t>Universisade São Francisco</a:t>
            </a:r>
          </a:p>
        </p:txBody>
      </p:sp>
      <p:sp>
        <p:nvSpPr>
          <p:cNvPr id="3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asted-image.pdf">
            <a:extLst>
              <a:ext uri="{FF2B5EF4-FFF2-40B4-BE49-F238E27FC236}">
                <a16:creationId xmlns:a16="http://schemas.microsoft.com/office/drawing/2014/main" id="{85EBE558-5710-D243-9F7C-D3D76C3D9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70" y="2595726"/>
            <a:ext cx="4141760" cy="2580948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9895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0A884F4-9025-7D4B-83C3-75DF90022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47" y="3750987"/>
            <a:ext cx="4851400" cy="27813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81AA56C-3C02-F147-99D8-BEFD1FB6A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344" y="2725420"/>
            <a:ext cx="4216728" cy="4132580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EEEA8BA-869E-404E-95B6-EC4002228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286" y="204905"/>
            <a:ext cx="4307750" cy="3224095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81735CB9-153A-894A-8A1C-36F82C0AA39A}"/>
              </a:ext>
            </a:extLst>
          </p:cNvPr>
          <p:cNvSpPr txBox="1">
            <a:spLocks/>
          </p:cNvSpPr>
          <p:nvPr/>
        </p:nvSpPr>
        <p:spPr>
          <a:xfrm>
            <a:off x="7341708" y="502842"/>
            <a:ext cx="4477760" cy="240969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000" dirty="0"/>
              <a:t>Data Science</a:t>
            </a:r>
          </a:p>
          <a:p>
            <a:r>
              <a:rPr lang="pt-BR" sz="2000" dirty="0" err="1"/>
              <a:t>Machine</a:t>
            </a:r>
            <a:r>
              <a:rPr lang="pt-BR" sz="2000" dirty="0"/>
              <a:t> Learning / </a:t>
            </a:r>
            <a:r>
              <a:rPr lang="pt-BR" sz="2000" dirty="0" err="1"/>
              <a:t>Deep</a:t>
            </a:r>
            <a:r>
              <a:rPr lang="pt-BR" sz="2000" dirty="0"/>
              <a:t> </a:t>
            </a:r>
            <a:r>
              <a:rPr lang="pt-BR" sz="2000" dirty="0" err="1"/>
              <a:t>learning</a:t>
            </a:r>
            <a:endParaRPr lang="pt-BR" sz="2000" dirty="0"/>
          </a:p>
          <a:p>
            <a:r>
              <a:rPr lang="pt-BR" sz="2000" dirty="0"/>
              <a:t>Métodos estatísticos (modelagem)</a:t>
            </a:r>
          </a:p>
          <a:p>
            <a:pPr lvl="1"/>
            <a:r>
              <a:rPr lang="pt-BR" sz="1600" dirty="0"/>
              <a:t>Inferência causal (</a:t>
            </a:r>
            <a:r>
              <a:rPr lang="pt-BR" sz="1600" dirty="0" err="1"/>
              <a:t>Judea</a:t>
            </a:r>
            <a:r>
              <a:rPr lang="pt-BR" sz="1600" dirty="0"/>
              <a:t> Pearl)</a:t>
            </a:r>
          </a:p>
          <a:p>
            <a:r>
              <a:rPr lang="pt-BR" sz="2000" dirty="0"/>
              <a:t>Programação</a:t>
            </a:r>
          </a:p>
        </p:txBody>
      </p:sp>
    </p:spTree>
    <p:extLst>
      <p:ext uri="{BB962C8B-B14F-4D97-AF65-F5344CB8AC3E}">
        <p14:creationId xmlns:p14="http://schemas.microsoft.com/office/powerpoint/2010/main" val="1493084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981FFAA-24A0-8340-AD05-5542E4771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19" y="449474"/>
            <a:ext cx="9205289" cy="595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05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E4B876C-549D-514B-B397-FC5653AC5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28" y="1536959"/>
            <a:ext cx="2522721" cy="378408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4F87B26-DB44-B14E-A17D-A928C9764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56" y="1775167"/>
            <a:ext cx="6824924" cy="37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4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7FFD512-EA77-E048-A5B3-7D1672C9C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66" y="1257300"/>
            <a:ext cx="5181600" cy="43434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8D6C8C2-60CD-A24C-A40B-6E6C1735F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134" y="1257300"/>
            <a:ext cx="3796754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44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7A146-4F40-8D40-9778-C9BB72B17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5F9AF-87E4-2340-A8CE-BA0EC8902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Pense</a:t>
            </a:r>
            <a:r>
              <a:rPr lang="en-US" dirty="0"/>
              <a:t> </a:t>
            </a:r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trabalha</a:t>
            </a:r>
            <a:r>
              <a:rPr lang="en-US" dirty="0"/>
              <a:t> </a:t>
            </a:r>
            <a:r>
              <a:rPr lang="en-US" dirty="0" err="1"/>
              <a:t>analisando</a:t>
            </a:r>
            <a:r>
              <a:rPr lang="en-US" dirty="0"/>
              <a:t> dados. 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? 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gostaria</a:t>
            </a:r>
            <a:r>
              <a:rPr lang="en-US" dirty="0"/>
              <a:t> de </a:t>
            </a:r>
            <a:r>
              <a:rPr lang="en-US" dirty="0" err="1"/>
              <a:t>aprender</a:t>
            </a:r>
            <a:r>
              <a:rPr lang="en-US" dirty="0"/>
              <a:t> que o </a:t>
            </a:r>
            <a:r>
              <a:rPr lang="en-US" dirty="0" err="1"/>
              <a:t>ajudaria</a:t>
            </a:r>
            <a:r>
              <a:rPr lang="en-US" dirty="0"/>
              <a:t>?</a:t>
            </a:r>
          </a:p>
          <a:p>
            <a:r>
              <a:rPr lang="en-US" dirty="0"/>
              <a:t>Que ferramentas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obter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analisá</a:t>
            </a:r>
            <a:r>
              <a:rPr lang="en-US" dirty="0"/>
              <a:t>-los ? </a:t>
            </a:r>
          </a:p>
          <a:p>
            <a:r>
              <a:rPr lang="en-US" dirty="0"/>
              <a:t>Eu </a:t>
            </a: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estatísticos</a:t>
            </a:r>
            <a:r>
              <a:rPr lang="en-US" dirty="0"/>
              <a:t>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?</a:t>
            </a:r>
          </a:p>
          <a:p>
            <a:r>
              <a:rPr lang="en-US" dirty="0"/>
              <a:t>Que ferramentas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usa</a:t>
            </a:r>
            <a:r>
              <a:rPr lang="en-US" dirty="0"/>
              <a:t> para </a:t>
            </a:r>
            <a:r>
              <a:rPr lang="en-US" dirty="0" err="1"/>
              <a:t>escrever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 dessas </a:t>
            </a:r>
            <a:r>
              <a:rPr lang="en-US" dirty="0" err="1"/>
              <a:t>análises</a:t>
            </a:r>
            <a:r>
              <a:rPr lang="en-US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185536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1D4F10-710B-1A42-B86F-A4B5F5647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Topicos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D9666F-2C0B-9C4C-8E70-19376F909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" y="1404710"/>
            <a:ext cx="11223171" cy="4909004"/>
          </a:xfrm>
        </p:spPr>
        <p:txBody>
          <a:bodyPr>
            <a:normAutofit fontScale="62500" lnSpcReduction="20000"/>
          </a:bodyPr>
          <a:lstStyle/>
          <a:p>
            <a:r>
              <a:rPr lang="pt-BR" dirty="0"/>
              <a:t>Introdução: data </a:t>
            </a:r>
            <a:r>
              <a:rPr lang="pt-BR" dirty="0" err="1"/>
              <a:t>science</a:t>
            </a:r>
            <a:r>
              <a:rPr lang="pt-BR" dirty="0"/>
              <a:t>, </a:t>
            </a:r>
            <a:r>
              <a:rPr lang="pt-BR" dirty="0" err="1"/>
              <a:t>machine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e </a:t>
            </a:r>
            <a:r>
              <a:rPr lang="pt-BR" dirty="0" err="1"/>
              <a:t>deep</a:t>
            </a:r>
            <a:r>
              <a:rPr lang="pt-BR" dirty="0"/>
              <a:t> </a:t>
            </a:r>
            <a:r>
              <a:rPr lang="pt-BR" dirty="0" err="1"/>
              <a:t>learnig</a:t>
            </a:r>
            <a:endParaRPr lang="pt-BR" dirty="0"/>
          </a:p>
          <a:p>
            <a:r>
              <a:rPr lang="pt-BR" dirty="0"/>
              <a:t>Análise exploratória gráfica: </a:t>
            </a:r>
            <a:r>
              <a:rPr lang="pt-BR" dirty="0" err="1"/>
              <a:t>ggplot</a:t>
            </a:r>
            <a:endParaRPr lang="pt-BR" dirty="0"/>
          </a:p>
          <a:p>
            <a:r>
              <a:rPr lang="pt-BR" dirty="0"/>
              <a:t>Organização transformação e manipulação de dados: </a:t>
            </a:r>
            <a:r>
              <a:rPr lang="pt-BR" dirty="0" err="1"/>
              <a:t>tidyr</a:t>
            </a:r>
            <a:r>
              <a:rPr lang="pt-BR" dirty="0"/>
              <a:t> e </a:t>
            </a:r>
            <a:r>
              <a:rPr lang="pt-BR" dirty="0" err="1"/>
              <a:t>dplyr</a:t>
            </a:r>
            <a:endParaRPr lang="pt-BR" dirty="0"/>
          </a:p>
          <a:p>
            <a:r>
              <a:rPr lang="pt-BR" dirty="0"/>
              <a:t>Importando dados: </a:t>
            </a:r>
            <a:r>
              <a:rPr lang="pt-BR" dirty="0" err="1"/>
              <a:t>tidyr</a:t>
            </a:r>
            <a:endParaRPr lang="pt-BR" dirty="0"/>
          </a:p>
          <a:p>
            <a:r>
              <a:rPr lang="pt-BR" dirty="0"/>
              <a:t>Tipos de dados</a:t>
            </a:r>
          </a:p>
          <a:p>
            <a:r>
              <a:rPr lang="pt-BR" dirty="0"/>
              <a:t>Programação (interação e funções):</a:t>
            </a:r>
            <a:r>
              <a:rPr lang="pt-BR" dirty="0" err="1"/>
              <a:t>purrr</a:t>
            </a:r>
            <a:endParaRPr lang="pt-BR" dirty="0"/>
          </a:p>
          <a:p>
            <a:r>
              <a:rPr lang="pt-BR" dirty="0"/>
              <a:t>Modelagem: </a:t>
            </a:r>
            <a:r>
              <a:rPr lang="pt-BR" dirty="0" err="1"/>
              <a:t>modelr</a:t>
            </a:r>
            <a:r>
              <a:rPr lang="pt-BR" dirty="0"/>
              <a:t>, </a:t>
            </a:r>
            <a:r>
              <a:rPr lang="pt-BR" dirty="0" err="1"/>
              <a:t>broom</a:t>
            </a:r>
            <a:r>
              <a:rPr lang="pt-BR" dirty="0"/>
              <a:t>, </a:t>
            </a:r>
            <a:r>
              <a:rPr lang="pt-BR" dirty="0" err="1"/>
              <a:t>keras</a:t>
            </a:r>
            <a:endParaRPr lang="pt-BR" dirty="0"/>
          </a:p>
          <a:p>
            <a:r>
              <a:rPr lang="pt-BR" dirty="0" err="1"/>
              <a:t>List</a:t>
            </a:r>
            <a:r>
              <a:rPr lang="pt-BR" dirty="0"/>
              <a:t> </a:t>
            </a:r>
            <a:r>
              <a:rPr lang="pt-BR" dirty="0" err="1"/>
              <a:t>columns</a:t>
            </a:r>
            <a:endParaRPr lang="pt-BR" dirty="0"/>
          </a:p>
          <a:p>
            <a:r>
              <a:rPr lang="pt-BR" dirty="0"/>
              <a:t>Comunicação de resultados: </a:t>
            </a:r>
            <a:r>
              <a:rPr lang="pt-BR" dirty="0" err="1"/>
              <a:t>R</a:t>
            </a:r>
            <a:r>
              <a:rPr lang="pt-BR" dirty="0"/>
              <a:t> </a:t>
            </a:r>
            <a:r>
              <a:rPr lang="pt-BR" dirty="0" err="1"/>
              <a:t>Markdown</a:t>
            </a:r>
            <a:r>
              <a:rPr lang="pt-BR" dirty="0"/>
              <a:t> e </a:t>
            </a:r>
            <a:r>
              <a:rPr lang="pt-BR" dirty="0" err="1"/>
              <a:t>shiny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 </a:t>
            </a:r>
          </a:p>
          <a:p>
            <a:r>
              <a:rPr lang="pt-BR" dirty="0"/>
              <a:t>Mineração de textos: </a:t>
            </a:r>
            <a:r>
              <a:rPr lang="pt-BR" dirty="0" err="1"/>
              <a:t>tidytext</a:t>
            </a:r>
            <a:r>
              <a:rPr lang="pt-BR" dirty="0"/>
              <a:t>, </a:t>
            </a:r>
            <a:r>
              <a:rPr lang="pt-BR" dirty="0" err="1"/>
              <a:t>quanteda</a:t>
            </a:r>
            <a:endParaRPr lang="pt-BR" dirty="0"/>
          </a:p>
          <a:p>
            <a:r>
              <a:rPr lang="pt-BR" dirty="0"/>
              <a:t>Modelagem avançada com </a:t>
            </a:r>
            <a:r>
              <a:rPr lang="pt-BR" dirty="0" err="1"/>
              <a:t>Deep</a:t>
            </a:r>
            <a:r>
              <a:rPr lang="pt-BR" dirty="0"/>
              <a:t> Learning com </a:t>
            </a:r>
            <a:r>
              <a:rPr lang="pt-BR" dirty="0" err="1"/>
              <a:t>Keras</a:t>
            </a:r>
            <a:r>
              <a:rPr lang="pt-BR" dirty="0"/>
              <a:t> para </a:t>
            </a:r>
            <a:r>
              <a:rPr lang="pt-BR" dirty="0" err="1"/>
              <a:t>R</a:t>
            </a:r>
            <a:r>
              <a:rPr lang="pt-BR" dirty="0"/>
              <a:t> </a:t>
            </a:r>
          </a:p>
          <a:p>
            <a:r>
              <a:rPr lang="pt-BR" dirty="0"/>
              <a:t>Escrevendo artigos com </a:t>
            </a:r>
            <a:r>
              <a:rPr lang="pt-BR" dirty="0" err="1"/>
              <a:t>R</a:t>
            </a:r>
            <a:r>
              <a:rPr lang="pt-BR" dirty="0"/>
              <a:t> (3)</a:t>
            </a:r>
          </a:p>
          <a:p>
            <a:r>
              <a:rPr lang="pt-BR" dirty="0"/>
              <a:t>Construindo </a:t>
            </a:r>
            <a:r>
              <a:rPr lang="pt-BR" dirty="0" err="1"/>
              <a:t>webapps</a:t>
            </a:r>
            <a:r>
              <a:rPr lang="pt-BR" dirty="0"/>
              <a:t> com </a:t>
            </a:r>
            <a:r>
              <a:rPr lang="pt-BR" dirty="0" err="1"/>
              <a:t>shiny</a:t>
            </a:r>
            <a:r>
              <a:rPr lang="pt-BR" dirty="0"/>
              <a:t> (6)</a:t>
            </a:r>
          </a:p>
          <a:p>
            <a:r>
              <a:rPr lang="pt-BR" dirty="0"/>
              <a:t>Competições data </a:t>
            </a:r>
            <a:r>
              <a:rPr lang="pt-BR" dirty="0" err="1"/>
              <a:t>science</a:t>
            </a:r>
            <a:r>
              <a:rPr lang="pt-BR" dirty="0"/>
              <a:t> no </a:t>
            </a:r>
            <a:r>
              <a:rPr lang="pt-BR" dirty="0" err="1"/>
              <a:t>Kaggle</a:t>
            </a:r>
            <a:endParaRPr lang="pt-BR" dirty="0"/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64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151462E0-FB94-C54E-B7C1-941621A03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342" y="860686"/>
            <a:ext cx="3847258" cy="483253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6FFE3F5-7F02-724C-9907-4A14CCB05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860686"/>
            <a:ext cx="4084320" cy="531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779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185</Words>
  <Application>Microsoft Macintosh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Ciência de Dados em Psicometria com R</vt:lpstr>
      <vt:lpstr>Apresentação do PowerPoint</vt:lpstr>
      <vt:lpstr>Apresentação do PowerPoint</vt:lpstr>
      <vt:lpstr>Apresentação do PowerPoint</vt:lpstr>
      <vt:lpstr>Apresentação do PowerPoint</vt:lpstr>
      <vt:lpstr>Sua vez ..</vt:lpstr>
      <vt:lpstr>Topicos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Ciência de Dados em Psicometria com R</dc:title>
  <dc:creator>Ricardo Primi</dc:creator>
  <cp:lastModifiedBy>Ricardo Primi</cp:lastModifiedBy>
  <cp:revision>22</cp:revision>
  <dcterms:created xsi:type="dcterms:W3CDTF">2020-08-15T18:29:14Z</dcterms:created>
  <dcterms:modified xsi:type="dcterms:W3CDTF">2024-08-18T20:28:09Z</dcterms:modified>
</cp:coreProperties>
</file>

<file path=docProps/thumbnail.jpeg>
</file>